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8" r:id="rId2"/>
    <p:sldId id="290" r:id="rId3"/>
    <p:sldId id="292" r:id="rId4"/>
    <p:sldId id="293" r:id="rId5"/>
    <p:sldId id="294" r:id="rId6"/>
    <p:sldId id="295" r:id="rId7"/>
    <p:sldId id="296" r:id="rId8"/>
    <p:sldId id="268" r:id="rId9"/>
    <p:sldId id="291" r:id="rId10"/>
    <p:sldId id="297" r:id="rId11"/>
    <p:sldId id="299" r:id="rId12"/>
    <p:sldId id="267" r:id="rId13"/>
    <p:sldId id="264" r:id="rId14"/>
    <p:sldId id="265" r:id="rId15"/>
    <p:sldId id="259" r:id="rId16"/>
    <p:sldId id="260" r:id="rId17"/>
    <p:sldId id="271" r:id="rId18"/>
    <p:sldId id="272" r:id="rId19"/>
    <p:sldId id="261" r:id="rId20"/>
    <p:sldId id="262" r:id="rId21"/>
    <p:sldId id="269" r:id="rId22"/>
    <p:sldId id="270" r:id="rId23"/>
    <p:sldId id="266" r:id="rId24"/>
    <p:sldId id="273" r:id="rId25"/>
    <p:sldId id="274" r:id="rId26"/>
    <p:sldId id="275" r:id="rId27"/>
    <p:sldId id="276" r:id="rId28"/>
    <p:sldId id="277" r:id="rId29"/>
    <p:sldId id="278" r:id="rId30"/>
    <p:sldId id="300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8" r:id="rId39"/>
    <p:sldId id="289" r:id="rId40"/>
    <p:sldId id="287" r:id="rId41"/>
    <p:sldId id="301" r:id="rId42"/>
    <p:sldId id="303" r:id="rId43"/>
    <p:sldId id="304" r:id="rId44"/>
    <p:sldId id="302" r:id="rId45"/>
    <p:sldId id="305" r:id="rId46"/>
    <p:sldId id="279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70" d="100"/>
          <a:sy n="70" d="100"/>
        </p:scale>
        <p:origin x="-136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6C8D9-33C6-4C66-8369-7285354EB3C5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2998EE-754B-4A6A-979F-4BEB61D28A6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956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4D7E2-4AF0-4F07-AE9D-9DF1015666D4}" type="datetimeFigureOut">
              <a:rPr lang="ru-RU" smtClean="0"/>
              <a:pPr/>
              <a:t>24.03.2021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C0783-EB2A-4720-A5E8-300C456F6AD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2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7.jpg"/><Relationship Id="rId4" Type="http://schemas.openxmlformats.org/officeDocument/2006/relationships/image" Target="../media/image76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0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3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8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1.jpg"/><Relationship Id="rId4" Type="http://schemas.openxmlformats.org/officeDocument/2006/relationships/image" Target="../media/image10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image" Target="../media/image102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4071934" y="1571612"/>
            <a:ext cx="4920752" cy="240065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>
              <a:buNone/>
            </a:pPr>
            <a:r>
              <a:rPr lang="ru-RU" sz="5000" b="1" cap="none" spc="-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Руководитель ТОС</a:t>
            </a:r>
          </a:p>
          <a:p>
            <a:pPr algn="r">
              <a:buNone/>
            </a:pPr>
            <a:r>
              <a:rPr lang="ru-RU" sz="5000" b="1" cap="none" spc="-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«Молодежный»:</a:t>
            </a:r>
          </a:p>
          <a:p>
            <a:pPr algn="r">
              <a:buNone/>
            </a:pPr>
            <a:r>
              <a:rPr lang="ru-RU" sz="5000" b="1" cap="none" spc="-30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Шепетнева</a:t>
            </a:r>
            <a:r>
              <a:rPr lang="ru-RU" sz="5000" b="1" cap="none" spc="-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В.Ф.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142976" y="428604"/>
            <a:ext cx="70174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ТОС «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МОЛОДЕЖНЫЙ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3" name="Объект 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314459"/>
            <a:ext cx="3456384" cy="481170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</a:t>
            </a:r>
            <a:r>
              <a:rPr lang="ru-RU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83768" y="1484784"/>
            <a:ext cx="4040188" cy="639762"/>
          </a:xfrm>
        </p:spPr>
        <p:txBody>
          <a:bodyPr/>
          <a:lstStyle/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   ДО РЕАЛИЗАЦИИ 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ПРОЕКТА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928" y="2174875"/>
            <a:ext cx="3272731" cy="39512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3266" y="2174875"/>
            <a:ext cx="3385292" cy="3951288"/>
          </a:xfrm>
        </p:spPr>
      </p:pic>
    </p:spTree>
    <p:extLst>
      <p:ext uri="{BB962C8B-B14F-4D97-AF65-F5344CB8AC3E}">
        <p14:creationId xmlns:p14="http://schemas.microsoft.com/office/powerpoint/2010/main" val="1781423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99792" y="1628800"/>
            <a:ext cx="4040188" cy="504056"/>
          </a:xfrm>
        </p:spPr>
        <p:txBody>
          <a:bodyPr/>
          <a:lstStyle/>
          <a:p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ДО РЕАЛИЗАЦИИ ПРОЕКТА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62" y="2174875"/>
            <a:ext cx="3386063" cy="39512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7668" y="2174875"/>
            <a:ext cx="3416488" cy="3951288"/>
          </a:xfrm>
        </p:spPr>
      </p:pic>
    </p:spTree>
    <p:extLst>
      <p:ext uri="{BB962C8B-B14F-4D97-AF65-F5344CB8AC3E}">
        <p14:creationId xmlns:p14="http://schemas.microsoft.com/office/powerpoint/2010/main" val="404806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99792" y="1484784"/>
            <a:ext cx="4040188" cy="639762"/>
          </a:xfrm>
        </p:spPr>
        <p:txBody>
          <a:bodyPr/>
          <a:lstStyle/>
          <a:p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ДО РЕАЛИЗАЦИИ 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ПРОЕКТА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550" y="2174875"/>
            <a:ext cx="3075487" cy="39512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9542" y="2174875"/>
            <a:ext cx="3292740" cy="3951288"/>
          </a:xfrm>
        </p:spPr>
      </p:pic>
    </p:spTree>
    <p:extLst>
      <p:ext uri="{BB962C8B-B14F-4D97-AF65-F5344CB8AC3E}">
        <p14:creationId xmlns:p14="http://schemas.microsoft.com/office/powerpoint/2010/main" val="1454308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87824" y="1556792"/>
            <a:ext cx="4040188" cy="639762"/>
          </a:xfrm>
        </p:spPr>
        <p:txBody>
          <a:bodyPr/>
          <a:lstStyle/>
          <a:p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РЕАЛИЗАЦИЯ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ПРОЕКТА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61" y="2174875"/>
            <a:ext cx="2963466" cy="39512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179" y="2174875"/>
            <a:ext cx="2963466" cy="3951288"/>
          </a:xfrm>
        </p:spPr>
      </p:pic>
    </p:spTree>
    <p:extLst>
      <p:ext uri="{BB962C8B-B14F-4D97-AF65-F5344CB8AC3E}">
        <p14:creationId xmlns:p14="http://schemas.microsoft.com/office/powerpoint/2010/main" val="2330416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11760" y="1700808"/>
            <a:ext cx="4040188" cy="639762"/>
          </a:xfrm>
        </p:spPr>
        <p:txBody>
          <a:bodyPr/>
          <a:lstStyle/>
          <a:p>
            <a:pPr algn="ctr"/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РЕАЛИЗАЦИЯ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ПРОЕКТА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2348880"/>
            <a:ext cx="2963466" cy="39512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348880"/>
            <a:ext cx="2963466" cy="3951288"/>
          </a:xfrm>
        </p:spPr>
      </p:pic>
    </p:spTree>
    <p:extLst>
      <p:ext uri="{BB962C8B-B14F-4D97-AF65-F5344CB8AC3E}">
        <p14:creationId xmlns:p14="http://schemas.microsoft.com/office/powerpoint/2010/main" val="269943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483768" y="1556792"/>
            <a:ext cx="4040188" cy="639762"/>
          </a:xfrm>
        </p:spPr>
        <p:txBody>
          <a:bodyPr/>
          <a:lstStyle/>
          <a:p>
            <a:pPr algn="ctr"/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РЕАЛИЗАЦИЯ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ПРОЕКТА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59" y="2174875"/>
            <a:ext cx="3312870" cy="3951288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202" y="2174875"/>
            <a:ext cx="3599421" cy="3951288"/>
          </a:xfrm>
        </p:spPr>
      </p:pic>
    </p:spTree>
    <p:extLst>
      <p:ext uri="{BB962C8B-B14F-4D97-AF65-F5344CB8AC3E}">
        <p14:creationId xmlns:p14="http://schemas.microsoft.com/office/powerpoint/2010/main" val="2619853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1420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2019г.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843808" y="1781126"/>
            <a:ext cx="4042792" cy="63976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РЕАЛИЗАЦИЯ ПРОЕКТА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	</a:t>
            </a:r>
          </a:p>
        </p:txBody>
      </p:sp>
      <p:pic>
        <p:nvPicPr>
          <p:cNvPr id="12" name="Содержимое 11" descr="20 62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420888"/>
            <a:ext cx="3682752" cy="3600400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420888"/>
            <a:ext cx="4032448" cy="36004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2019г.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204864"/>
            <a:ext cx="3563491" cy="395128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555776" y="1556792"/>
            <a:ext cx="4041775" cy="639762"/>
          </a:xfrm>
        </p:spPr>
        <p:txBody>
          <a:bodyPr/>
          <a:lstStyle/>
          <a:p>
            <a:pPr algn="ctr"/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РЕАЛИЗАЦИЯ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ПРОЕКТА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204864"/>
            <a:ext cx="3600400" cy="3951288"/>
          </a:xfrm>
        </p:spPr>
      </p:pic>
    </p:spTree>
    <p:extLst>
      <p:ext uri="{BB962C8B-B14F-4D97-AF65-F5344CB8AC3E}">
        <p14:creationId xmlns:p14="http://schemas.microsoft.com/office/powerpoint/2010/main" val="1019672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99792" y="1484784"/>
            <a:ext cx="4040188" cy="639762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ПОСЛЕ РЕАЛИЗАЦИИ 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ПРОЕКТА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918" y="2174875"/>
            <a:ext cx="3674751" cy="39512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238" y="2174875"/>
            <a:ext cx="3433348" cy="3951288"/>
          </a:xfrm>
        </p:spPr>
      </p:pic>
    </p:spTree>
    <p:extLst>
      <p:ext uri="{BB962C8B-B14F-4D97-AF65-F5344CB8AC3E}">
        <p14:creationId xmlns:p14="http://schemas.microsoft.com/office/powerpoint/2010/main" val="4166643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«Колодец – душа деревни, символ села и надежный источник» 2019г.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99792" y="1484784"/>
            <a:ext cx="4040188" cy="639762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ПОСЛЕ РЕАЛИЗАЦИИ </a:t>
            </a:r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</a:rPr>
              <a:t>ПРОЕКТА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419" y="2174875"/>
            <a:ext cx="3281750" cy="395128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204864"/>
            <a:ext cx="4041775" cy="3888431"/>
          </a:xfrm>
        </p:spPr>
      </p:pic>
    </p:spTree>
    <p:extLst>
      <p:ext uri="{BB962C8B-B14F-4D97-AF65-F5344CB8AC3E}">
        <p14:creationId xmlns:p14="http://schemas.microsoft.com/office/powerpoint/2010/main" val="3061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я 1358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r="19371" b="21945"/>
          <a:stretch>
            <a:fillRect/>
          </a:stretch>
        </p:blipFill>
        <p:spPr>
          <a:xfrm>
            <a:off x="214282" y="2000240"/>
            <a:ext cx="4714908" cy="3786214"/>
          </a:xfrm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3143240" y="357166"/>
            <a:ext cx="28889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Ярмарки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Рисунок 8" descr="я 1031.jpg"/>
          <p:cNvPicPr>
            <a:picLocks noChangeAspect="1"/>
          </p:cNvPicPr>
          <p:nvPr/>
        </p:nvPicPr>
        <p:blipFill>
          <a:blip r:embed="rId3" cstate="print"/>
          <a:srcRect t="8497" r="13725" b="7842"/>
          <a:stretch>
            <a:fillRect/>
          </a:stretch>
        </p:blipFill>
        <p:spPr>
          <a:xfrm>
            <a:off x="4929190" y="2000240"/>
            <a:ext cx="4000528" cy="3786214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5" name="Текст 2"/>
          <p:cNvSpPr>
            <a:spLocks noGrp="1"/>
          </p:cNvSpPr>
          <p:nvPr>
            <p:ph type="body" idx="1"/>
          </p:nvPr>
        </p:nvSpPr>
        <p:spPr>
          <a:xfrm>
            <a:off x="395536" y="1340768"/>
            <a:ext cx="4040188" cy="639762"/>
          </a:xfrm>
        </p:spPr>
        <p:txBody>
          <a:bodyPr/>
          <a:lstStyle/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Мастеров творенье -2019г.</a:t>
            </a:r>
            <a:endParaRPr lang="ru-RU" dirty="0"/>
          </a:p>
        </p:txBody>
      </p:sp>
      <p:sp>
        <p:nvSpPr>
          <p:cNvPr id="6" name="Текст 2"/>
          <p:cNvSpPr>
            <a:spLocks noGrp="1"/>
          </p:cNvSpPr>
          <p:nvPr>
            <p:ph type="body" idx="1"/>
          </p:nvPr>
        </p:nvSpPr>
        <p:spPr>
          <a:xfrm>
            <a:off x="4788024" y="1340768"/>
            <a:ext cx="4355976" cy="639762"/>
          </a:xfrm>
        </p:spPr>
        <p:txBody>
          <a:bodyPr/>
          <a:lstStyle/>
          <a:p>
            <a:pPr algn="ctr"/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Пасхальная ярмарка - 2019г.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Содержимое 6" descr="20 21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14282" y="1285860"/>
            <a:ext cx="4357718" cy="2790000"/>
          </a:xfrm>
          <a:effectLst>
            <a:softEdge rad="127000"/>
          </a:effectLst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20 550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500562" y="1285860"/>
            <a:ext cx="4357718" cy="2790000"/>
          </a:xfrm>
          <a:effectLst>
            <a:softEdge rad="127000"/>
          </a:effectLst>
        </p:spPr>
      </p:pic>
      <p:pic>
        <p:nvPicPr>
          <p:cNvPr id="9" name="Рисунок 8" descr="я 123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3857628"/>
            <a:ext cx="4357718" cy="279000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 descr="я 132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3857628"/>
            <a:ext cx="4357718" cy="2790000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Прямоугольник 10"/>
          <p:cNvSpPr/>
          <p:nvPr/>
        </p:nvSpPr>
        <p:spPr>
          <a:xfrm>
            <a:off x="1837980" y="214290"/>
            <a:ext cx="55640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Волонтеры </a:t>
            </a:r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Алари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IMG_279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l="20217"/>
          <a:stretch>
            <a:fillRect/>
          </a:stretch>
        </p:blipFill>
        <p:spPr>
          <a:xfrm>
            <a:off x="357158" y="3857628"/>
            <a:ext cx="4286280" cy="2643206"/>
          </a:xfrm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88716" y="214290"/>
            <a:ext cx="88178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Праздник села. </a:t>
            </a: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вгуст 2019г.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9" name="Рисунок 8" descr="IMG_279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3439" y="3857628"/>
            <a:ext cx="4221934" cy="264793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" name="Рисунок 9" descr="IMG_2839.JPG"/>
          <p:cNvPicPr>
            <a:picLocks noChangeAspect="1"/>
          </p:cNvPicPr>
          <p:nvPr/>
        </p:nvPicPr>
        <p:blipFill>
          <a:blip r:embed="rId4" cstate="print"/>
          <a:srcRect l="10152" r="168"/>
          <a:stretch>
            <a:fillRect/>
          </a:stretch>
        </p:blipFill>
        <p:spPr>
          <a:xfrm>
            <a:off x="4643438" y="1285860"/>
            <a:ext cx="4214842" cy="257176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 descr="IMG_2924.JPG"/>
          <p:cNvPicPr>
            <a:picLocks noChangeAspect="1"/>
          </p:cNvPicPr>
          <p:nvPr/>
        </p:nvPicPr>
        <p:blipFill>
          <a:blip r:embed="rId5" cstate="print"/>
          <a:srcRect l="12474"/>
          <a:stretch>
            <a:fillRect/>
          </a:stretch>
        </p:blipFill>
        <p:spPr>
          <a:xfrm>
            <a:off x="357158" y="1285860"/>
            <a:ext cx="4286280" cy="2571768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Без имени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357686" y="3143248"/>
            <a:ext cx="4572032" cy="3714752"/>
          </a:xfrm>
          <a:prstGeom prst="rect">
            <a:avLst/>
          </a:prstGeom>
        </p:spPr>
      </p:pic>
      <p:pic>
        <p:nvPicPr>
          <p:cNvPr id="9" name="Содержимое 8" descr="IMG-47acb2143ae4aff015e43cf100875d69-V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9888" b="18555"/>
          <a:stretch>
            <a:fillRect/>
          </a:stretch>
        </p:blipFill>
        <p:spPr>
          <a:xfrm>
            <a:off x="214282" y="1500174"/>
            <a:ext cx="4525963" cy="2928958"/>
          </a:xfrm>
          <a:effectLst>
            <a:softEdge rad="1270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0" y="214290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-30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Празднование Нового 2020 года</a:t>
            </a:r>
            <a:endParaRPr lang="ru-RU" sz="5400" b="1" cap="none" spc="-30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G-5530ed6e543dc22f71afe4c05ac58f58-V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788024" y="1268760"/>
            <a:ext cx="3610142" cy="3744416"/>
          </a:xfrm>
          <a:effectLst>
            <a:softEdge rad="127000"/>
          </a:effectLst>
        </p:spPr>
      </p:pic>
      <p:pic>
        <p:nvPicPr>
          <p:cNvPr id="8" name="Содержимое 7" descr="IMG-afb93c9c98cd5eee017f70803e9add1f-V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387692" y="1340768"/>
            <a:ext cx="3939459" cy="3780064"/>
          </a:xfrm>
          <a:effectLst>
            <a:softEdge rad="1270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2357422" y="214290"/>
            <a:ext cx="44999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Онлайн</a:t>
            </a:r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акции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99983" y="5301208"/>
            <a:ext cx="382758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Окна Победы</a:t>
            </a:r>
            <a:endParaRPr lang="ru-RU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Я рисую мелом на асфальте</a:t>
            </a:r>
            <a:endParaRPr lang="ru-RU" dirty="0"/>
          </a:p>
        </p:txBody>
      </p:sp>
      <p:pic>
        <p:nvPicPr>
          <p:cNvPr id="7" name="Объект 6" descr="attachment (11)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rcRect t="5147" b="24264"/>
          <a:stretch>
            <a:fillRect/>
          </a:stretch>
        </p:blipFill>
        <p:spPr>
          <a:xfrm>
            <a:off x="827584" y="1268760"/>
            <a:ext cx="7560840" cy="4896544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2935570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Голубь мира</a:t>
            </a:r>
            <a:endParaRPr lang="ru-RU" dirty="0"/>
          </a:p>
        </p:txBody>
      </p:sp>
      <p:pic>
        <p:nvPicPr>
          <p:cNvPr id="7" name="Рисунок 6" descr="IMG-47a084d1926c89090633c39599aa1210-V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1340768"/>
            <a:ext cx="4104456" cy="4680520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 descr="C:\Documents and Settings\User\Рабочий стол\фото_тос\Голубь мира\IMG-956c6fcb99e01fe2e45dd1073332c397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366594"/>
            <a:ext cx="3672408" cy="4438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519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20200822_152927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857884" y="1500174"/>
            <a:ext cx="3143272" cy="2500330"/>
          </a:xfrm>
          <a:effectLst>
            <a:softEdge rad="127000"/>
          </a:effectLst>
        </p:spPr>
      </p:pic>
      <p:pic>
        <p:nvPicPr>
          <p:cNvPr id="9" name="Содержимое 8" descr="20200822_15293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2571736" y="1428736"/>
            <a:ext cx="3500462" cy="2571768"/>
          </a:xfrm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428596" y="357166"/>
            <a:ext cx="83347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22 августа – День Флага РФ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" name="Рисунок 9" descr="20200822_15433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57752" y="3857628"/>
            <a:ext cx="4071966" cy="296465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1" name="Рисунок 10" descr="20200822_16282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4282" y="3857628"/>
            <a:ext cx="4643470" cy="3000372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2" name="Рисунок 11" descr="20200822_163201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14282" y="1357298"/>
            <a:ext cx="2428892" cy="2643206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665128" y="285728"/>
            <a:ext cx="3746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Субботники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1" name="Содержимое 10" descr="20200423_131810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28596" y="1428736"/>
            <a:ext cx="8215370" cy="5018520"/>
          </a:xfr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Субботник в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Аларском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дацане</a:t>
            </a:r>
            <a:endParaRPr lang="ru-RU" dirty="0"/>
          </a:p>
        </p:txBody>
      </p:sp>
      <p:pic>
        <p:nvPicPr>
          <p:cNvPr id="7" name="Содержимое 6" descr="20200810_163001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827584" y="1772816"/>
            <a:ext cx="3360415" cy="3951288"/>
          </a:xfrm>
        </p:spPr>
      </p:pic>
      <p:pic>
        <p:nvPicPr>
          <p:cNvPr id="8" name="Содержимое 7" descr="20200812_144208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1700808"/>
            <a:ext cx="4041775" cy="396537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930226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Благоустройство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сквера Славы 2020г.</a:t>
            </a:r>
            <a:endParaRPr lang="ru-RU" dirty="0"/>
          </a:p>
        </p:txBody>
      </p:sp>
      <p:pic>
        <p:nvPicPr>
          <p:cNvPr id="7" name="Содержимое 6" descr="20200627_12202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35448"/>
            <a:ext cx="4040188" cy="3030141"/>
          </a:xfrm>
        </p:spPr>
      </p:pic>
      <p:pic>
        <p:nvPicPr>
          <p:cNvPr id="8" name="Содержимое 7" descr="20200627_162412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634853"/>
            <a:ext cx="4041775" cy="30313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IMG-67d1d31be7b012ddb766b9753268f002-V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285720" y="1785926"/>
            <a:ext cx="3643338" cy="4929222"/>
          </a:xfrm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0" y="404664"/>
            <a:ext cx="914400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частница кружка «Хозяюшка»</a:t>
            </a:r>
            <a:endParaRPr lang="ru-RU" sz="4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ctr"/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рук:. </a:t>
            </a:r>
            <a:r>
              <a:rPr lang="ru-RU" sz="40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Шепетнева</a:t>
            </a:r>
            <a:r>
              <a:rPr lang="ru-RU" sz="4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В.Ф.</a:t>
            </a:r>
          </a:p>
          <a:p>
            <a:pPr algn="ctr"/>
            <a:endParaRPr lang="ru-RU" sz="4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8" name="Рисунок 7" descr="IMG-82ce7785f36eddcc87b5037e2073416f-V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4286256"/>
            <a:ext cx="4786346" cy="2407418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9" name="Рисунок 8" descr="IMG-ee602243bf2c172a1ac345eaaca3d2f2-V.jpg"/>
          <p:cNvPicPr>
            <a:picLocks noChangeAspect="1"/>
          </p:cNvPicPr>
          <p:nvPr/>
        </p:nvPicPr>
        <p:blipFill>
          <a:blip r:embed="rId4" cstate="print"/>
          <a:srcRect r="6248" b="12766"/>
          <a:stretch>
            <a:fillRect/>
          </a:stretch>
        </p:blipFill>
        <p:spPr>
          <a:xfrm>
            <a:off x="4000496" y="1785924"/>
            <a:ext cx="4786346" cy="2714645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Проект ТОС «Молодежный»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«Чтоб построить в селе мост, мы создали себе ТОС» 2020г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.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2421193"/>
            <a:ext cx="3096344" cy="3704969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381748"/>
            <a:ext cx="3240359" cy="3744415"/>
          </a:xfrm>
        </p:spPr>
      </p:pic>
      <p:sp>
        <p:nvSpPr>
          <p:cNvPr id="9" name="Текст 2"/>
          <p:cNvSpPr>
            <a:spLocks noGrp="1"/>
          </p:cNvSpPr>
          <p:nvPr>
            <p:ph type="body" idx="1"/>
          </p:nvPr>
        </p:nvSpPr>
        <p:spPr>
          <a:xfrm>
            <a:off x="2843808" y="1781126"/>
            <a:ext cx="4042792" cy="639762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 РЕАЛИЗАЦИИ ПРОЕКТА	</a:t>
            </a:r>
          </a:p>
        </p:txBody>
      </p:sp>
    </p:spTree>
    <p:extLst>
      <p:ext uri="{BB962C8B-B14F-4D97-AF65-F5344CB8AC3E}">
        <p14:creationId xmlns:p14="http://schemas.microsoft.com/office/powerpoint/2010/main" val="21789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Реализация проекта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Отсыпка подъездных путей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844824"/>
            <a:ext cx="4040188" cy="3820765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844825"/>
            <a:ext cx="4041775" cy="3821360"/>
          </a:xfrm>
        </p:spPr>
      </p:pic>
    </p:spTree>
    <p:extLst>
      <p:ext uri="{BB962C8B-B14F-4D97-AF65-F5344CB8AC3E}">
        <p14:creationId xmlns:p14="http://schemas.microsoft.com/office/powerpoint/2010/main" val="1736207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Отсыпка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подъездных путей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pPr algn="ctr"/>
            <a:r>
              <a:rPr lang="ru-RU" dirty="0" smtClean="0"/>
              <a:t>ИП Глава КФХ </a:t>
            </a:r>
          </a:p>
          <a:p>
            <a:pPr algn="ctr"/>
            <a:r>
              <a:rPr lang="ru-RU" dirty="0" smtClean="0"/>
              <a:t>Егоров Николай Геннадьевич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276872"/>
            <a:ext cx="4040188" cy="3388717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ООО «</a:t>
            </a:r>
            <a:r>
              <a:rPr lang="ru-RU" dirty="0" err="1" smtClean="0"/>
              <a:t>Агропромплюс</a:t>
            </a:r>
            <a:r>
              <a:rPr lang="ru-RU" dirty="0" smtClean="0"/>
              <a:t>»</a:t>
            </a:r>
          </a:p>
          <a:p>
            <a:r>
              <a:rPr lang="ru-RU" dirty="0" smtClean="0"/>
              <a:t>Рук. </a:t>
            </a:r>
            <a:r>
              <a:rPr lang="ru-RU" dirty="0" err="1" smtClean="0"/>
              <a:t>Бунаев</a:t>
            </a:r>
            <a:r>
              <a:rPr lang="ru-RU" dirty="0" smtClean="0"/>
              <a:t> Алексей Дмитриевич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276873"/>
            <a:ext cx="4041775" cy="3389312"/>
          </a:xfrm>
        </p:spPr>
      </p:pic>
    </p:spTree>
    <p:extLst>
      <p:ext uri="{BB962C8B-B14F-4D97-AF65-F5344CB8AC3E}">
        <p14:creationId xmlns:p14="http://schemas.microsoft.com/office/powerpoint/2010/main" val="4094475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Отсыпка подъездных путей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4040188" cy="4108797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556793"/>
            <a:ext cx="4041775" cy="4109392"/>
          </a:xfrm>
        </p:spPr>
      </p:pic>
    </p:spTree>
    <p:extLst>
      <p:ext uri="{BB962C8B-B14F-4D97-AF65-F5344CB8AC3E}">
        <p14:creationId xmlns:p14="http://schemas.microsoft.com/office/powerpoint/2010/main" val="2324368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Строительство моста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4040188" cy="4508399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556792"/>
            <a:ext cx="3679167" cy="4569371"/>
          </a:xfrm>
        </p:spPr>
      </p:pic>
    </p:spTree>
    <p:extLst>
      <p:ext uri="{BB962C8B-B14F-4D97-AF65-F5344CB8AC3E}">
        <p14:creationId xmlns:p14="http://schemas.microsoft.com/office/powerpoint/2010/main" val="875352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После реализации проекта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340768"/>
            <a:ext cx="3589046" cy="4785395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340768"/>
            <a:ext cx="3589046" cy="4785395"/>
          </a:xfrm>
        </p:spPr>
      </p:pic>
    </p:spTree>
    <p:extLst>
      <p:ext uri="{BB962C8B-B14F-4D97-AF65-F5344CB8AC3E}">
        <p14:creationId xmlns:p14="http://schemas.microsoft.com/office/powerpoint/2010/main" val="232552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НОВОГОДНЯЯ  ФОТОЗОНА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826" y="1340768"/>
            <a:ext cx="3944466" cy="478539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001" y="1340768"/>
            <a:ext cx="3606439" cy="4785395"/>
          </a:xfrm>
        </p:spPr>
      </p:pic>
    </p:spTree>
    <p:extLst>
      <p:ext uri="{BB962C8B-B14F-4D97-AF65-F5344CB8AC3E}">
        <p14:creationId xmlns:p14="http://schemas.microsoft.com/office/powerpoint/2010/main" val="334994731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Онлайн конкурс 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«Новогодние окна»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772816"/>
            <a:ext cx="2963466" cy="3951288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1772816"/>
            <a:ext cx="2963466" cy="3951288"/>
          </a:xfrm>
        </p:spPr>
      </p:pic>
      <p:pic>
        <p:nvPicPr>
          <p:cNvPr id="9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168" y="1772816"/>
            <a:ext cx="2963466" cy="395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Онлайн конкурс 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«Новогодние окна»</a:t>
            </a:r>
            <a:endParaRPr lang="ru-RU" dirty="0"/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1927264"/>
            <a:ext cx="2907901" cy="3951288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7386"/>
            <a:ext cx="2963466" cy="3951288"/>
          </a:xfrm>
        </p:spPr>
      </p:pic>
      <p:pic>
        <p:nvPicPr>
          <p:cNvPr id="11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1916832"/>
            <a:ext cx="2952328" cy="3951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880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Онлайн конкурс 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«Новогодние окна»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700808"/>
            <a:ext cx="7499176" cy="4824536"/>
          </a:xfrm>
        </p:spPr>
      </p:pic>
    </p:spTree>
    <p:extLst>
      <p:ext uri="{BB962C8B-B14F-4D97-AF65-F5344CB8AC3E}">
        <p14:creationId xmlns:p14="http://schemas.microsoft.com/office/powerpoint/2010/main" val="878344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Награждение участников </a:t>
            </a:r>
            <a:b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конкурса «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Новогодние окна»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28800"/>
            <a:ext cx="4040188" cy="2272605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00808"/>
            <a:ext cx="4041775" cy="2273498"/>
          </a:xfrm>
        </p:spPr>
      </p:pic>
      <p:pic>
        <p:nvPicPr>
          <p:cNvPr id="9" name="Объект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145989"/>
            <a:ext cx="4040188" cy="2272605"/>
          </a:xfrm>
          <a:prstGeom prst="rect">
            <a:avLst/>
          </a:prstGeom>
        </p:spPr>
      </p:pic>
      <p:pic>
        <p:nvPicPr>
          <p:cNvPr id="11" name="Объект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1" y="4145096"/>
            <a:ext cx="4041775" cy="2273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902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Награждение участников 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конкурса «Новогодние окна»</a:t>
            </a:r>
            <a:endParaRPr lang="ru-RU" dirty="0"/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32078" y="2584947"/>
            <a:ext cx="4041775" cy="2273498"/>
          </a:xfrm>
        </p:spPr>
      </p:pic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52104" y="2621418"/>
            <a:ext cx="4040188" cy="2272605"/>
          </a:xfrm>
        </p:spPr>
      </p:pic>
      <p:pic>
        <p:nvPicPr>
          <p:cNvPr id="13" name="Объект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6208" y="2656608"/>
            <a:ext cx="4040188" cy="227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901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Награждение участников 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конкурса «Новогодние окна»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44240" y="2944640"/>
            <a:ext cx="4040188" cy="2272605"/>
          </a:xfrm>
        </p:spPr>
      </p:pic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35733" y="2944987"/>
            <a:ext cx="4041775" cy="2273498"/>
          </a:xfrm>
        </p:spPr>
      </p:pic>
      <p:pic>
        <p:nvPicPr>
          <p:cNvPr id="13" name="Объект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05521" y="2872632"/>
            <a:ext cx="4040188" cy="2272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8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Подготовка к празднованию  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интронизации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Дид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Хамбо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ламы по Иркутской области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348880"/>
            <a:ext cx="3528392" cy="3810000"/>
          </a:xfrm>
        </p:spPr>
      </p:pic>
      <p:sp>
        <p:nvSpPr>
          <p:cNvPr id="10" name="Текст 2"/>
          <p:cNvSpPr>
            <a:spLocks noGrp="1"/>
          </p:cNvSpPr>
          <p:nvPr>
            <p:ph type="body" idx="1"/>
          </p:nvPr>
        </p:nvSpPr>
        <p:spPr>
          <a:xfrm>
            <a:off x="2267744" y="1628800"/>
            <a:ext cx="4040188" cy="639762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Генеральная уборка в дацане</a:t>
            </a:r>
            <a:endParaRPr lang="ru-RU" dirty="0"/>
          </a:p>
        </p:txBody>
      </p:sp>
      <p:pic>
        <p:nvPicPr>
          <p:cNvPr id="15" name="Объект 1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348880"/>
            <a:ext cx="4041775" cy="3744416"/>
          </a:xfrm>
        </p:spPr>
      </p:pic>
    </p:spTree>
    <p:extLst>
      <p:ext uri="{BB962C8B-B14F-4D97-AF65-F5344CB8AC3E}">
        <p14:creationId xmlns:p14="http://schemas.microsoft.com/office/powerpoint/2010/main" val="285306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Подготовка к празднованию  </a:t>
            </a:r>
            <a:b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интронизации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Дид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Хамбо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ламы по Иркутской области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Было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132856"/>
            <a:ext cx="2254857" cy="3951288"/>
          </a:xfrm>
        </p:spPr>
      </p:pic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347864" y="1484784"/>
            <a:ext cx="1655167" cy="639762"/>
          </a:xfrm>
        </p:spPr>
        <p:txBody>
          <a:bodyPr/>
          <a:lstStyle/>
          <a:p>
            <a:r>
              <a:rPr lang="ru-RU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Стало</a:t>
            </a:r>
            <a:endParaRPr lang="ru-RU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2132856"/>
            <a:ext cx="2222599" cy="3951288"/>
          </a:xfrm>
        </p:spPr>
      </p:pic>
      <p:pic>
        <p:nvPicPr>
          <p:cNvPr id="9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174875"/>
            <a:ext cx="2954983" cy="3951288"/>
          </a:xfrm>
          <a:prstGeom prst="rect">
            <a:avLst/>
          </a:prstGeom>
        </p:spPr>
      </p:pic>
      <p:sp>
        <p:nvSpPr>
          <p:cNvPr id="10" name="Текст 2"/>
          <p:cNvSpPr txBox="1">
            <a:spLocks/>
          </p:cNvSpPr>
          <p:nvPr/>
        </p:nvSpPr>
        <p:spPr>
          <a:xfrm>
            <a:off x="5103812" y="1503008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Наши помощницы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238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Интронизация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Дид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Хамбо</a:t>
            </a:r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ламы по Иркутской области</a:t>
            </a:r>
            <a:endParaRPr lang="ru-RU" dirty="0"/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484784"/>
            <a:ext cx="8435280" cy="4896544"/>
          </a:xfrm>
        </p:spPr>
      </p:pic>
    </p:spTree>
    <p:extLst>
      <p:ext uri="{BB962C8B-B14F-4D97-AF65-F5344CB8AC3E}">
        <p14:creationId xmlns:p14="http://schemas.microsoft.com/office/powerpoint/2010/main" val="3396213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Волонтеры </a:t>
            </a:r>
            <a:r>
              <a:rPr lang="ru-RU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Алари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58" y="1124744"/>
            <a:ext cx="4040188" cy="3030141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124744"/>
            <a:ext cx="4041775" cy="3031331"/>
          </a:xfrm>
        </p:spPr>
      </p:pic>
      <p:pic>
        <p:nvPicPr>
          <p:cNvPr id="11" name="Объект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4247838"/>
            <a:ext cx="3960440" cy="260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2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ПРОВОДЫ ЗИМЫ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052737"/>
            <a:ext cx="3816424" cy="5073426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052736"/>
            <a:ext cx="3528392" cy="5175424"/>
          </a:xfrm>
        </p:spPr>
      </p:pic>
    </p:spTree>
    <p:extLst>
      <p:ext uri="{BB962C8B-B14F-4D97-AF65-F5344CB8AC3E}">
        <p14:creationId xmlns:p14="http://schemas.microsoft.com/office/powerpoint/2010/main" val="179244832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ПРОВОДЫ ЗИМЫ</a:t>
            </a:r>
            <a:endParaRPr lang="ru-RU" dirty="0"/>
          </a:p>
        </p:txBody>
      </p:sp>
      <p:pic>
        <p:nvPicPr>
          <p:cNvPr id="11" name="Объект 10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124744"/>
            <a:ext cx="8424936" cy="5346594"/>
          </a:xfrm>
        </p:spPr>
      </p:pic>
    </p:spTree>
    <p:extLst>
      <p:ext uri="{BB962C8B-B14F-4D97-AF65-F5344CB8AC3E}">
        <p14:creationId xmlns:p14="http://schemas.microsoft.com/office/powerpoint/2010/main" val="428421573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ПРОВОДЫ ЗИМЫ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12776"/>
            <a:ext cx="4245868" cy="4252813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1412776"/>
            <a:ext cx="4247455" cy="4248472"/>
          </a:xfrm>
        </p:spPr>
      </p:pic>
    </p:spTree>
    <p:extLst>
      <p:ext uri="{BB962C8B-B14F-4D97-AF65-F5344CB8AC3E}">
        <p14:creationId xmlns:p14="http://schemas.microsoft.com/office/powerpoint/2010/main" val="12192562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ПРОВОДЫ ЗИМЫ</a:t>
            </a:r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74" y="3861048"/>
            <a:ext cx="4256212" cy="288032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61048"/>
            <a:ext cx="4185791" cy="2893768"/>
          </a:xfrm>
        </p:spPr>
      </p:pic>
      <p:pic>
        <p:nvPicPr>
          <p:cNvPr id="9" name="Объект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31198"/>
            <a:ext cx="4248472" cy="2592288"/>
          </a:xfrm>
          <a:prstGeom prst="rect">
            <a:avLst/>
          </a:prstGeom>
        </p:spPr>
      </p:pic>
      <p:pic>
        <p:nvPicPr>
          <p:cNvPr id="10" name="Объект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131198"/>
            <a:ext cx="4176464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522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ПРОВОДЫ ЗИМЫ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962" y="1124744"/>
            <a:ext cx="4364038" cy="5001419"/>
          </a:xfrm>
        </p:spPr>
      </p:pic>
      <p:pic>
        <p:nvPicPr>
          <p:cNvPr id="8" name="Объект 7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124744"/>
            <a:ext cx="4104456" cy="5001419"/>
          </a:xfrm>
        </p:spPr>
      </p:pic>
    </p:spTree>
    <p:extLst>
      <p:ext uri="{BB962C8B-B14F-4D97-AF65-F5344CB8AC3E}">
        <p14:creationId xmlns:p14="http://schemas.microsoft.com/office/powerpoint/2010/main" val="17686739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458618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 за внимание!</a:t>
            </a:r>
            <a:b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До новых встреч!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385492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234</Words>
  <Application>Microsoft Office PowerPoint</Application>
  <PresentationFormat>Экран (4:3)</PresentationFormat>
  <Paragraphs>72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Презентация PowerPoint</vt:lpstr>
      <vt:lpstr>Проект ТОС «Молодежный» «Колодец – душа деревни, символ села и надежный источник» 2019г.</vt:lpstr>
      <vt:lpstr>Проект ТОС «Молодежный» «Колодец – душа деревни, символ села и надежный источник» 2019г.</vt:lpstr>
      <vt:lpstr>Проект ТОС «Молодежный» «Колодец – душа деревни, символ села и надежный источник» 2019г.</vt:lpstr>
      <vt:lpstr>Проект ТОС «Молодежный» «Колодец – душа деревни, символ села и надежный источник» 2019г.</vt:lpstr>
      <vt:lpstr>Проект ТОС «Молодежный» «Колодец – душа деревни, символ села и надежный источник» 2019г.</vt:lpstr>
      <vt:lpstr>Проект ТОС «Молодежный» «Колодец – душа деревни, символ села и надежный источник» 2019г.</vt:lpstr>
      <vt:lpstr>Проект ТОС «Молодежный» «Колодец – душа деревни, символ села и надежный источник» 2019г. </vt:lpstr>
      <vt:lpstr>Проект ТОС «Молодежный» «Колодец – душа деревни, символ села и надежный источник» 2019г.</vt:lpstr>
      <vt:lpstr>Проект ТОС «Молодежный» «Колодец – душа деревни, символ села и надежный источник» 2019г.</vt:lpstr>
      <vt:lpstr>Проект ТОС «Молодежный» «Колодец – душа деревни, символ села и надежный источник» 2019г.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Я рисую мелом на асфальте</vt:lpstr>
      <vt:lpstr>Голубь мира</vt:lpstr>
      <vt:lpstr>Презентация PowerPoint</vt:lpstr>
      <vt:lpstr>Презентация PowerPoint</vt:lpstr>
      <vt:lpstr>Субботник в Аларском дацане</vt:lpstr>
      <vt:lpstr>Благоустройство  сквера Славы 2020г.</vt:lpstr>
      <vt:lpstr>Презентация PowerPoint</vt:lpstr>
      <vt:lpstr>Проект ТОС «Молодежный» «Чтоб построить в селе мост, мы создали себе ТОС» 2020г.</vt:lpstr>
      <vt:lpstr>Реализация проекта Отсыпка подъездных путей</vt:lpstr>
      <vt:lpstr>Отсыпка подъездных путей</vt:lpstr>
      <vt:lpstr>Отсыпка подъездных путей</vt:lpstr>
      <vt:lpstr>Строительство моста</vt:lpstr>
      <vt:lpstr>После реализации проекта</vt:lpstr>
      <vt:lpstr>НОВОГОДНЯЯ  ФОТОЗОНА</vt:lpstr>
      <vt:lpstr>Онлайн конкурс  «Новогодние окна»</vt:lpstr>
      <vt:lpstr>Онлайн конкурс  «Новогодние окна»</vt:lpstr>
      <vt:lpstr>Онлайн конкурс  «Новогодние окна»</vt:lpstr>
      <vt:lpstr>Награждение участников  конкурса «Новогодние окна»</vt:lpstr>
      <vt:lpstr>Награждение участников  конкурса «Новогодние окна»</vt:lpstr>
      <vt:lpstr>Награждение участников  конкурса «Новогодние окна»</vt:lpstr>
      <vt:lpstr>Подготовка к празднованию   интронизации Дид Хамбо ламы по Иркутской области</vt:lpstr>
      <vt:lpstr>Подготовка к празднованию   интронизации Дид Хамбо ламы по Иркутской области</vt:lpstr>
      <vt:lpstr>Интронизация Дид Хамбо ламы по Иркутской области</vt:lpstr>
      <vt:lpstr>Волонтеры Алари</vt:lpstr>
      <vt:lpstr>ПРОВОДЫ ЗИМЫ</vt:lpstr>
      <vt:lpstr>ПРОВОДЫ ЗИМЫ</vt:lpstr>
      <vt:lpstr>ПРОВОДЫ ЗИМЫ</vt:lpstr>
      <vt:lpstr>ПРОВОДЫ ЗИМЫ</vt:lpstr>
      <vt:lpstr>ПРОВОДЫ ЗИМЫ</vt:lpstr>
      <vt:lpstr>Спасибо за внимание! До новых встреч!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ТОСы Прибайкалья: хорошо там, где мы есть.</dc:title>
  <dc:creator>пк</dc:creator>
  <cp:lastModifiedBy>User</cp:lastModifiedBy>
  <cp:revision>39</cp:revision>
  <dcterms:created xsi:type="dcterms:W3CDTF">2020-10-15T07:33:49Z</dcterms:created>
  <dcterms:modified xsi:type="dcterms:W3CDTF">2021-03-24T14:29:07Z</dcterms:modified>
</cp:coreProperties>
</file>